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258" r:id="rId23"/>
    <p:sldId id="259" r:id="rId24"/>
    <p:sldId id="260" r:id="rId25"/>
    <p:sldId id="261" r:id="rId26"/>
    <p:sldId id="337" r:id="rId27"/>
    <p:sldId id="408" r:id="rId28"/>
    <p:sldId id="409" r:id="rId29"/>
    <p:sldId id="411" r:id="rId30"/>
    <p:sldId id="413" r:id="rId31"/>
    <p:sldId id="414" r:id="rId32"/>
    <p:sldId id="415" r:id="rId33"/>
    <p:sldId id="416" r:id="rId34"/>
    <p:sldId id="417" r:id="rId35"/>
    <p:sldId id="338" r:id="rId36"/>
    <p:sldId id="334" r:id="rId37"/>
    <p:sldId id="262" r:id="rId38"/>
    <p:sldId id="263" r:id="rId39"/>
    <p:sldId id="264" r:id="rId40"/>
    <p:sldId id="265" r:id="rId41"/>
    <p:sldId id="418" r:id="rId42"/>
    <p:sldId id="267" r:id="rId43"/>
    <p:sldId id="268" r:id="rId44"/>
    <p:sldId id="335" r:id="rId45"/>
    <p:sldId id="269" r:id="rId46"/>
    <p:sldId id="270" r:id="rId47"/>
    <p:sldId id="271" r:id="rId48"/>
    <p:sldId id="272" r:id="rId49"/>
    <p:sldId id="273" r:id="rId50"/>
    <p:sldId id="274" r:id="rId51"/>
    <p:sldId id="340" r:id="rId52"/>
    <p:sldId id="419" r:id="rId53"/>
    <p:sldId id="420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445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43" r:id="rId85"/>
    <p:sldId id="348" r:id="rId86"/>
    <p:sldId id="342" r:id="rId87"/>
    <p:sldId id="349" r:id="rId88"/>
    <p:sldId id="345" r:id="rId89"/>
    <p:sldId id="346" r:id="rId90"/>
    <p:sldId id="347" r:id="rId91"/>
    <p:sldId id="399" r:id="rId92"/>
    <p:sldId id="374" r:id="rId93"/>
    <p:sldId id="373" r:id="rId94"/>
    <p:sldId id="398" r:id="rId95"/>
    <p:sldId id="376" r:id="rId96"/>
    <p:sldId id="392" r:id="rId97"/>
    <p:sldId id="375" r:id="rId98"/>
    <p:sldId id="380" r:id="rId99"/>
    <p:sldId id="383" r:id="rId100"/>
    <p:sldId id="384" r:id="rId101"/>
    <p:sldId id="385" r:id="rId102"/>
    <p:sldId id="381" r:id="rId103"/>
    <p:sldId id="387" r:id="rId104"/>
    <p:sldId id="386" r:id="rId105"/>
    <p:sldId id="388" r:id="rId106"/>
    <p:sldId id="391" r:id="rId107"/>
    <p:sldId id="393" r:id="rId108"/>
    <p:sldId id="389" r:id="rId109"/>
    <p:sldId id="394" r:id="rId110"/>
    <p:sldId id="395" r:id="rId111"/>
    <p:sldId id="390" r:id="rId112"/>
    <p:sldId id="382" r:id="rId113"/>
    <p:sldId id="396" r:id="rId114"/>
    <p:sldId id="400" r:id="rId115"/>
    <p:sldId id="351" r:id="rId116"/>
    <p:sldId id="352" r:id="rId117"/>
    <p:sldId id="314" r:id="rId118"/>
    <p:sldId id="315" r:id="rId119"/>
    <p:sldId id="403" r:id="rId120"/>
    <p:sldId id="404" r:id="rId121"/>
    <p:sldId id="405" r:id="rId122"/>
    <p:sldId id="406" r:id="rId123"/>
    <p:sldId id="377" r:id="rId124"/>
    <p:sldId id="378" r:id="rId125"/>
    <p:sldId id="379" r:id="rId126"/>
    <p:sldId id="407" r:id="rId127"/>
    <p:sldId id="402" r:id="rId128"/>
    <p:sldId id="306" r:id="rId129"/>
    <p:sldId id="358" r:id="rId130"/>
    <p:sldId id="307" r:id="rId131"/>
    <p:sldId id="308" r:id="rId132"/>
    <p:sldId id="309" r:id="rId133"/>
    <p:sldId id="310" r:id="rId134"/>
    <p:sldId id="311" r:id="rId135"/>
    <p:sldId id="312" r:id="rId136"/>
    <p:sldId id="313" r:id="rId137"/>
    <p:sldId id="316" r:id="rId138"/>
    <p:sldId id="317" r:id="rId139"/>
    <p:sldId id="353" r:id="rId140"/>
    <p:sldId id="354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318" r:id="rId149"/>
    <p:sldId id="319" r:id="rId150"/>
    <p:sldId id="430" r:id="rId151"/>
    <p:sldId id="436" r:id="rId152"/>
    <p:sldId id="439" r:id="rId153"/>
    <p:sldId id="437" r:id="rId154"/>
    <p:sldId id="440" r:id="rId155"/>
    <p:sldId id="441" r:id="rId156"/>
    <p:sldId id="442" r:id="rId157"/>
    <p:sldId id="443" r:id="rId1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2" d="100"/>
          <a:sy n="172" d="100"/>
        </p:scale>
        <p:origin x="1627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74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Acquire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and </a:t>
          </a:r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 smtClean="0"/>
            <a:t>Input</a:t>
          </a:r>
          <a:endParaRPr lang="de-DE" dirty="0"/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 smtClean="0"/>
            <a:t>Feature </a:t>
          </a:r>
          <a:r>
            <a:rPr lang="de-DE" dirty="0" err="1" smtClean="0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 smtClean="0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 smtClean="0"/>
            <a:t>Output</a:t>
          </a:r>
          <a:endParaRPr lang="de-DE" dirty="0"/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Analyze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use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Identify</a:t>
          </a:r>
          <a:r>
            <a:rPr lang="de-DE" sz="800" i="0" kern="1200" dirty="0" smtClean="0"/>
            <a:t> ML </a:t>
          </a:r>
          <a:r>
            <a:rPr lang="de-DE" sz="800" i="0" kern="1200" dirty="0" err="1" smtClean="0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Acquire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data</a:t>
          </a:r>
          <a:r>
            <a:rPr lang="de-DE" sz="800" i="0" kern="1200" dirty="0" smtClean="0"/>
            <a:t> and </a:t>
          </a:r>
          <a:r>
            <a:rPr lang="de-DE" sz="800" i="0" kern="1200" dirty="0" err="1" smtClean="0"/>
            <a:t>analyze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i="0" kern="1200" dirty="0" smtClean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Implement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08.05.2020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08.05.2020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4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 algn="ctr"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CV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transfer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CV </a:t>
            </a:r>
            <a:r>
              <a:rPr lang="de-DE" sz="1600" dirty="0" err="1" smtClean="0">
                <a:solidFill>
                  <a:srgbClr val="000000"/>
                </a:solidFill>
              </a:rPr>
              <a:t>preprocessing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ML in </a:t>
            </a:r>
            <a:r>
              <a:rPr lang="de-DE" sz="1600" dirty="0" err="1" smtClean="0">
                <a:solidFill>
                  <a:srgbClr val="000000"/>
                </a:solidFill>
              </a:rPr>
              <a:t>general</a:t>
            </a:r>
            <a:r>
              <a:rPr lang="de-DE" sz="1600" dirty="0" smtClean="0">
                <a:solidFill>
                  <a:srgbClr val="000000"/>
                </a:solidFill>
              </a:rPr>
              <a:t>, e.g.,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 smtClean="0">
                <a:solidFill>
                  <a:srgbClr val="000000"/>
                </a:solidFill>
              </a:rPr>
              <a:t>Rekognition</a:t>
            </a:r>
            <a:r>
              <a:rPr lang="de-DE" sz="1600" dirty="0" smtClean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(b)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Message-</a:t>
            </a:r>
            <a:r>
              <a:rPr lang="de-DE" sz="1600" dirty="0" err="1" smtClean="0">
                <a:solidFill>
                  <a:srgbClr val="000000"/>
                </a:solidFill>
              </a:rPr>
              <a:t>oriented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middleware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queuing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technology</a:t>
            </a:r>
            <a:r>
              <a:rPr lang="de-DE" sz="1600" dirty="0" smtClean="0">
                <a:solidFill>
                  <a:srgbClr val="000000"/>
                </a:solidFill>
              </a:rPr>
              <a:t>), </a:t>
            </a:r>
            <a:r>
              <a:rPr lang="de-DE" sz="1600" dirty="0" err="1" smtClean="0">
                <a:solidFill>
                  <a:srgbClr val="000000"/>
                </a:solidFill>
              </a:rPr>
              <a:t>including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admin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consoles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CEP </a:t>
            </a:r>
            <a:r>
              <a:rPr lang="de-DE" sz="1600" dirty="0" err="1" smtClean="0">
                <a:solidFill>
                  <a:srgbClr val="000000"/>
                </a:solidFill>
              </a:rPr>
              <a:t>rule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specification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execution</a:t>
            </a:r>
            <a:r>
              <a:rPr lang="de-DE" sz="1600" dirty="0" smtClean="0">
                <a:solidFill>
                  <a:srgbClr val="000000"/>
                </a:solidFill>
              </a:rPr>
              <a:t>; </a:t>
            </a:r>
            <a:r>
              <a:rPr lang="de-DE" sz="1600" dirty="0" err="1" smtClean="0">
                <a:solidFill>
                  <a:srgbClr val="000000"/>
                </a:solidFill>
              </a:rPr>
              <a:t>monitoring</a:t>
            </a:r>
            <a:r>
              <a:rPr lang="de-DE" sz="1600" dirty="0" smtClean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 smtClean="0">
                <a:solidFill>
                  <a:srgbClr val="000000"/>
                </a:solidFill>
              </a:rPr>
              <a:t>WebSphere</a:t>
            </a:r>
            <a:r>
              <a:rPr lang="de-DE" sz="1600" dirty="0" smtClean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 smtClean="0">
                <a:solidFill>
                  <a:srgbClr val="000000"/>
                </a:solidFill>
              </a:rPr>
              <a:t>Processor</a:t>
            </a:r>
            <a:r>
              <a:rPr lang="de-DE" sz="1600" smtClean="0">
                <a:solidFill>
                  <a:srgbClr val="000000"/>
                </a:solidFill>
              </a:rPr>
              <a:t>, … 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Flink, 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Stream Analytics, </a:t>
            </a:r>
            <a:r>
              <a:rPr lang="de-DE" sz="1600" dirty="0" err="1" smtClean="0">
                <a:solidFill>
                  <a:srgbClr val="000000"/>
                </a:solidFill>
              </a:rPr>
              <a:t>Drools</a:t>
            </a:r>
            <a:r>
              <a:rPr lang="de-DE" sz="1600" dirty="0" smtClean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 smtClean="0">
                <a:solidFill>
                  <a:srgbClr val="000000"/>
                </a:solidFill>
              </a:rPr>
              <a:t>Apama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/>
              <a:t>Plugin</a:t>
            </a:r>
            <a:r>
              <a:rPr lang="de-DE" dirty="0" smtClean="0"/>
              <a:t> </a:t>
            </a:r>
            <a:r>
              <a:rPr lang="de-DE" dirty="0" err="1" smtClean="0"/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pipeline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/>
              <a:t>3rd</a:t>
            </a:r>
            <a:r>
              <a:rPr lang="de-DE" dirty="0" smtClean="0"/>
              <a:t> </a:t>
            </a:r>
            <a:r>
              <a:rPr lang="de-DE" dirty="0" err="1" smtClean="0"/>
              <a:t>party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(e.g., Stanford </a:t>
            </a:r>
            <a:r>
              <a:rPr lang="de-DE" dirty="0" err="1" smtClean="0"/>
              <a:t>parser</a:t>
            </a:r>
            <a:r>
              <a:rPr lang="de-DE" dirty="0" smtClean="0"/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/>
              <a:t>3rd</a:t>
            </a:r>
            <a:r>
              <a:rPr lang="de-DE" dirty="0" smtClean="0"/>
              <a:t> </a:t>
            </a:r>
            <a:r>
              <a:rPr lang="de-DE" dirty="0" err="1" smtClean="0"/>
              <a:t>party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(e.g., </a:t>
            </a:r>
            <a:r>
              <a:rPr lang="de-DE" dirty="0" err="1" smtClean="0"/>
              <a:t>WordNet</a:t>
            </a:r>
            <a:r>
              <a:rPr lang="de-DE" dirty="0" smtClean="0"/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2934</Words>
  <Application>Microsoft Office PowerPoint</Application>
  <PresentationFormat>Bildschirmpräsentation (4:3)</PresentationFormat>
  <Paragraphs>1231</Paragraphs>
  <Slides>157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157</vt:i4>
      </vt:variant>
    </vt:vector>
  </HeadingPairs>
  <TitlesOfParts>
    <vt:vector size="166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417</cp:revision>
  <dcterms:created xsi:type="dcterms:W3CDTF">2015-04-01T08:25:24Z</dcterms:created>
  <dcterms:modified xsi:type="dcterms:W3CDTF">2020-05-08T16:58:27Z</dcterms:modified>
</cp:coreProperties>
</file>